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2" r:id="rId14"/>
    <p:sldId id="271" r:id="rId15"/>
    <p:sldId id="262" r:id="rId16"/>
    <p:sldId id="27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BF"/>
    <a:srgbClr val="0C6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Bell" userId="3a3f93c7-1d55-43d2-834e-8779996b54f3" providerId="ADAL" clId="{A9DE9587-9126-428B-9B87-2CD98B29DEB0}"/>
    <pc:docChg chg="custSel addSld delSld modSld sldOrd">
      <pc:chgData name="Alison Bell" userId="3a3f93c7-1d55-43d2-834e-8779996b54f3" providerId="ADAL" clId="{A9DE9587-9126-428B-9B87-2CD98B29DEB0}" dt="2019-04-26T15:50:39.210" v="2225" actId="20577"/>
      <pc:docMkLst>
        <pc:docMk/>
      </pc:docMkLst>
      <pc:sldChg chg="modSp">
        <pc:chgData name="Alison Bell" userId="3a3f93c7-1d55-43d2-834e-8779996b54f3" providerId="ADAL" clId="{A9DE9587-9126-428B-9B87-2CD98B29DEB0}" dt="2019-04-26T15:47:48.997" v="1946" actId="20577"/>
        <pc:sldMkLst>
          <pc:docMk/>
          <pc:sldMk cId="1201830059" sldId="256"/>
        </pc:sldMkLst>
        <pc:spChg chg="mod">
          <ac:chgData name="Alison Bell" userId="3a3f93c7-1d55-43d2-834e-8779996b54f3" providerId="ADAL" clId="{A9DE9587-9126-428B-9B87-2CD98B29DEB0}" dt="2019-04-26T15:16:38.754" v="107" actId="1076"/>
          <ac:spMkLst>
            <pc:docMk/>
            <pc:sldMk cId="1201830059" sldId="256"/>
            <ac:spMk id="4" creationId="{00000000-0000-0000-0000-000000000000}"/>
          </ac:spMkLst>
        </pc:spChg>
        <pc:spChg chg="mod">
          <ac:chgData name="Alison Bell" userId="3a3f93c7-1d55-43d2-834e-8779996b54f3" providerId="ADAL" clId="{A9DE9587-9126-428B-9B87-2CD98B29DEB0}" dt="2019-04-26T15:16:31.729" v="106" actId="20577"/>
          <ac:spMkLst>
            <pc:docMk/>
            <pc:sldMk cId="1201830059" sldId="256"/>
            <ac:spMk id="6" creationId="{00000000-0000-0000-0000-000000000000}"/>
          </ac:spMkLst>
        </pc:spChg>
        <pc:spChg chg="mod">
          <ac:chgData name="Alison Bell" userId="3a3f93c7-1d55-43d2-834e-8779996b54f3" providerId="ADAL" clId="{A9DE9587-9126-428B-9B87-2CD98B29DEB0}" dt="2019-04-26T15:15:58.096" v="63" actId="20577"/>
          <ac:spMkLst>
            <pc:docMk/>
            <pc:sldMk cId="1201830059" sldId="256"/>
            <ac:spMk id="11" creationId="{00000000-0000-0000-0000-000000000000}"/>
          </ac:spMkLst>
        </pc:spChg>
        <pc:spChg chg="mod">
          <ac:chgData name="Alison Bell" userId="3a3f93c7-1d55-43d2-834e-8779996b54f3" providerId="ADAL" clId="{A9DE9587-9126-428B-9B87-2CD98B29DEB0}" dt="2019-04-26T15:47:48.997" v="1946" actId="20577"/>
          <ac:spMkLst>
            <pc:docMk/>
            <pc:sldMk cId="1201830059" sldId="256"/>
            <ac:spMk id="12" creationId="{00000000-0000-0000-0000-000000000000}"/>
          </ac:spMkLst>
        </pc:spChg>
      </pc:sldChg>
      <pc:sldChg chg="delSp modSp">
        <pc:chgData name="Alison Bell" userId="3a3f93c7-1d55-43d2-834e-8779996b54f3" providerId="ADAL" clId="{A9DE9587-9126-428B-9B87-2CD98B29DEB0}" dt="2019-04-26T15:20:27.225" v="330" actId="20577"/>
        <pc:sldMkLst>
          <pc:docMk/>
          <pc:sldMk cId="2891460029" sldId="257"/>
        </pc:sldMkLst>
        <pc:spChg chg="mod">
          <ac:chgData name="Alison Bell" userId="3a3f93c7-1d55-43d2-834e-8779996b54f3" providerId="ADAL" clId="{A9DE9587-9126-428B-9B87-2CD98B29DEB0}" dt="2019-04-26T15:18:30.500" v="113" actId="20577"/>
          <ac:spMkLst>
            <pc:docMk/>
            <pc:sldMk cId="2891460029" sldId="257"/>
            <ac:spMk id="7" creationId="{00000000-0000-0000-0000-000000000000}"/>
          </ac:spMkLst>
        </pc:spChg>
        <pc:spChg chg="mod">
          <ac:chgData name="Alison Bell" userId="3a3f93c7-1d55-43d2-834e-8779996b54f3" providerId="ADAL" clId="{A9DE9587-9126-428B-9B87-2CD98B29DEB0}" dt="2019-04-26T15:20:27.225" v="330" actId="20577"/>
          <ac:spMkLst>
            <pc:docMk/>
            <pc:sldMk cId="2891460029" sldId="257"/>
            <ac:spMk id="9" creationId="{00000000-0000-0000-0000-000000000000}"/>
          </ac:spMkLst>
        </pc:spChg>
        <pc:spChg chg="del">
          <ac:chgData name="Alison Bell" userId="3a3f93c7-1d55-43d2-834e-8779996b54f3" providerId="ADAL" clId="{A9DE9587-9126-428B-9B87-2CD98B29DEB0}" dt="2019-04-26T15:19:43.938" v="114" actId="478"/>
          <ac:spMkLst>
            <pc:docMk/>
            <pc:sldMk cId="2891460029" sldId="257"/>
            <ac:spMk id="10" creationId="{00000000-0000-0000-0000-000000000000}"/>
          </ac:spMkLst>
        </pc:spChg>
      </pc:sldChg>
      <pc:sldChg chg="del">
        <pc:chgData name="Alison Bell" userId="3a3f93c7-1d55-43d2-834e-8779996b54f3" providerId="ADAL" clId="{A9DE9587-9126-428B-9B87-2CD98B29DEB0}" dt="2019-04-26T15:46:58.163" v="1894" actId="2696"/>
        <pc:sldMkLst>
          <pc:docMk/>
          <pc:sldMk cId="1679578047" sldId="258"/>
        </pc:sldMkLst>
      </pc:sldChg>
      <pc:sldChg chg="del">
        <pc:chgData name="Alison Bell" userId="3a3f93c7-1d55-43d2-834e-8779996b54f3" providerId="ADAL" clId="{A9DE9587-9126-428B-9B87-2CD98B29DEB0}" dt="2019-04-26T15:46:58.186" v="1895" actId="2696"/>
        <pc:sldMkLst>
          <pc:docMk/>
          <pc:sldMk cId="2296465454" sldId="259"/>
        </pc:sldMkLst>
      </pc:sldChg>
      <pc:sldChg chg="del">
        <pc:chgData name="Alison Bell" userId="3a3f93c7-1d55-43d2-834e-8779996b54f3" providerId="ADAL" clId="{A9DE9587-9126-428B-9B87-2CD98B29DEB0}" dt="2019-04-26T15:46:58.194" v="1896" actId="2696"/>
        <pc:sldMkLst>
          <pc:docMk/>
          <pc:sldMk cId="1772839201" sldId="260"/>
        </pc:sldMkLst>
      </pc:sldChg>
      <pc:sldChg chg="modSp">
        <pc:chgData name="Alison Bell" userId="3a3f93c7-1d55-43d2-834e-8779996b54f3" providerId="ADAL" clId="{A9DE9587-9126-428B-9B87-2CD98B29DEB0}" dt="2019-04-26T15:47:29.582" v="1924" actId="20577"/>
        <pc:sldMkLst>
          <pc:docMk/>
          <pc:sldMk cId="3914565561" sldId="261"/>
        </pc:sldMkLst>
        <pc:spChg chg="mod">
          <ac:chgData name="Alison Bell" userId="3a3f93c7-1d55-43d2-834e-8779996b54f3" providerId="ADAL" clId="{A9DE9587-9126-428B-9B87-2CD98B29DEB0}" dt="2019-04-26T15:47:29.582" v="1924" actId="20577"/>
          <ac:spMkLst>
            <pc:docMk/>
            <pc:sldMk cId="3914565561" sldId="261"/>
            <ac:spMk id="6" creationId="{00000000-0000-0000-0000-000000000000}"/>
          </ac:spMkLst>
        </pc:spChg>
      </pc:sldChg>
      <pc:sldChg chg="addSp delSp modSp">
        <pc:chgData name="Alison Bell" userId="3a3f93c7-1d55-43d2-834e-8779996b54f3" providerId="ADAL" clId="{A9DE9587-9126-428B-9B87-2CD98B29DEB0}" dt="2019-04-26T15:45:01.416" v="1863" actId="20577"/>
        <pc:sldMkLst>
          <pc:docMk/>
          <pc:sldMk cId="506556623" sldId="262"/>
        </pc:sldMkLst>
        <pc:spChg chg="add mod">
          <ac:chgData name="Alison Bell" userId="3a3f93c7-1d55-43d2-834e-8779996b54f3" providerId="ADAL" clId="{A9DE9587-9126-428B-9B87-2CD98B29DEB0}" dt="2019-04-26T15:45:01.416" v="1863" actId="20577"/>
          <ac:spMkLst>
            <pc:docMk/>
            <pc:sldMk cId="506556623" sldId="262"/>
            <ac:spMk id="2" creationId="{D8D4CB0C-3EF7-4D2E-960A-EBC342C516D5}"/>
          </ac:spMkLst>
        </pc:spChg>
        <pc:spChg chg="del">
          <ac:chgData name="Alison Bell" userId="3a3f93c7-1d55-43d2-834e-8779996b54f3" providerId="ADAL" clId="{A9DE9587-9126-428B-9B87-2CD98B29DEB0}" dt="2019-04-26T15:44:19.586" v="1807" actId="478"/>
          <ac:spMkLst>
            <pc:docMk/>
            <pc:sldMk cId="506556623" sldId="262"/>
            <ac:spMk id="3" creationId="{00000000-0000-0000-0000-000000000000}"/>
          </ac:spMkLst>
        </pc:spChg>
        <pc:spChg chg="del mod">
          <ac:chgData name="Alison Bell" userId="3a3f93c7-1d55-43d2-834e-8779996b54f3" providerId="ADAL" clId="{A9DE9587-9126-428B-9B87-2CD98B29DEB0}" dt="2019-04-26T15:44:48.478" v="1857" actId="478"/>
          <ac:spMkLst>
            <pc:docMk/>
            <pc:sldMk cId="506556623" sldId="262"/>
            <ac:spMk id="6" creationId="{00000000-0000-0000-0000-000000000000}"/>
          </ac:spMkLst>
        </pc:spChg>
        <pc:spChg chg="del">
          <ac:chgData name="Alison Bell" userId="3a3f93c7-1d55-43d2-834e-8779996b54f3" providerId="ADAL" clId="{A9DE9587-9126-428B-9B87-2CD98B29DEB0}" dt="2019-04-26T15:44:16.438" v="1806" actId="478"/>
          <ac:spMkLst>
            <pc:docMk/>
            <pc:sldMk cId="506556623" sldId="262"/>
            <ac:spMk id="8" creationId="{00000000-0000-0000-0000-000000000000}"/>
          </ac:spMkLst>
        </pc:spChg>
        <pc:spChg chg="mod">
          <ac:chgData name="Alison Bell" userId="3a3f93c7-1d55-43d2-834e-8779996b54f3" providerId="ADAL" clId="{A9DE9587-9126-428B-9B87-2CD98B29DEB0}" dt="2019-04-26T15:44:45.405" v="1856" actId="20577"/>
          <ac:spMkLst>
            <pc:docMk/>
            <pc:sldMk cId="506556623" sldId="262"/>
            <ac:spMk id="10" creationId="{00000000-0000-0000-0000-000000000000}"/>
          </ac:spMkLst>
        </pc:spChg>
      </pc:sldChg>
      <pc:sldChg chg="addSp delSp modSp add mod">
        <pc:chgData name="Alison Bell" userId="3a3f93c7-1d55-43d2-834e-8779996b54f3" providerId="ADAL" clId="{A9DE9587-9126-428B-9B87-2CD98B29DEB0}" dt="2019-04-26T15:25:16.514" v="438" actId="20577"/>
        <pc:sldMkLst>
          <pc:docMk/>
          <pc:sldMk cId="4259926574" sldId="263"/>
        </pc:sldMkLst>
        <pc:spChg chg="mod">
          <ac:chgData name="Alison Bell" userId="3a3f93c7-1d55-43d2-834e-8779996b54f3" providerId="ADAL" clId="{A9DE9587-9126-428B-9B87-2CD98B29DEB0}" dt="2019-04-26T15:25:16.514" v="438" actId="20577"/>
          <ac:spMkLst>
            <pc:docMk/>
            <pc:sldMk cId="4259926574" sldId="263"/>
            <ac:spMk id="2" creationId="{D995BBF2-BDF2-4371-BAA6-4CE4577ABBF9}"/>
          </ac:spMkLst>
        </pc:spChg>
        <pc:spChg chg="del mod">
          <ac:chgData name="Alison Bell" userId="3a3f93c7-1d55-43d2-834e-8779996b54f3" providerId="ADAL" clId="{A9DE9587-9126-428B-9B87-2CD98B29DEB0}" dt="2019-04-26T15:22:27.167" v="381" actId="1957"/>
          <ac:spMkLst>
            <pc:docMk/>
            <pc:sldMk cId="4259926574" sldId="263"/>
            <ac:spMk id="3" creationId="{F1CA6501-F5F4-4AAB-9989-627CA5A93717}"/>
          </ac:spMkLst>
        </pc:spChg>
        <pc:graphicFrameChg chg="add mod">
          <ac:chgData name="Alison Bell" userId="3a3f93c7-1d55-43d2-834e-8779996b54f3" providerId="ADAL" clId="{A9DE9587-9126-428B-9B87-2CD98B29DEB0}" dt="2019-04-26T15:25:01.340" v="397" actId="207"/>
          <ac:graphicFrameMkLst>
            <pc:docMk/>
            <pc:sldMk cId="4259926574" sldId="263"/>
            <ac:graphicFrameMk id="7" creationId="{B3792B61-59DB-41F4-AE6E-7796B01AA9BA}"/>
          </ac:graphicFrameMkLst>
        </pc:graphicFrameChg>
      </pc:sldChg>
      <pc:sldChg chg="addSp delSp modSp add mod ord">
        <pc:chgData name="Alison Bell" userId="3a3f93c7-1d55-43d2-834e-8779996b54f3" providerId="ADAL" clId="{A9DE9587-9126-428B-9B87-2CD98B29DEB0}" dt="2019-04-26T15:48:10.397" v="1950" actId="255"/>
        <pc:sldMkLst>
          <pc:docMk/>
          <pc:sldMk cId="1100948351" sldId="264"/>
        </pc:sldMkLst>
        <pc:spChg chg="mod">
          <ac:chgData name="Alison Bell" userId="3a3f93c7-1d55-43d2-834e-8779996b54f3" providerId="ADAL" clId="{A9DE9587-9126-428B-9B87-2CD98B29DEB0}" dt="2019-04-26T15:25:48.346" v="508" actId="20577"/>
          <ac:spMkLst>
            <pc:docMk/>
            <pc:sldMk cId="1100948351" sldId="264"/>
            <ac:spMk id="2" creationId="{E9BC70E5-F244-47C5-BF99-CE457723D90A}"/>
          </ac:spMkLst>
        </pc:spChg>
        <pc:spChg chg="del">
          <ac:chgData name="Alison Bell" userId="3a3f93c7-1d55-43d2-834e-8779996b54f3" providerId="ADAL" clId="{A9DE9587-9126-428B-9B87-2CD98B29DEB0}" dt="2019-04-26T15:25:51.947" v="509" actId="478"/>
          <ac:spMkLst>
            <pc:docMk/>
            <pc:sldMk cId="1100948351" sldId="264"/>
            <ac:spMk id="3" creationId="{CD3D78B5-98A7-483E-B717-BED626CB9A83}"/>
          </ac:spMkLst>
        </pc:spChg>
        <pc:graphicFrameChg chg="add mod">
          <ac:chgData name="Alison Bell" userId="3a3f93c7-1d55-43d2-834e-8779996b54f3" providerId="ADAL" clId="{A9DE9587-9126-428B-9B87-2CD98B29DEB0}" dt="2019-04-26T15:48:10.397" v="1950" actId="255"/>
          <ac:graphicFrameMkLst>
            <pc:docMk/>
            <pc:sldMk cId="1100948351" sldId="264"/>
            <ac:graphicFrameMk id="7" creationId="{463B7E2F-FA4F-4E85-94FA-2F0573B1A5E6}"/>
          </ac:graphicFrameMkLst>
        </pc:graphicFrameChg>
        <pc:graphicFrameChg chg="add mod">
          <ac:chgData name="Alison Bell" userId="3a3f93c7-1d55-43d2-834e-8779996b54f3" providerId="ADAL" clId="{A9DE9587-9126-428B-9B87-2CD98B29DEB0}" dt="2019-04-26T15:28:03.135" v="526" actId="571"/>
          <ac:graphicFrameMkLst>
            <pc:docMk/>
            <pc:sldMk cId="1100948351" sldId="264"/>
            <ac:graphicFrameMk id="8" creationId="{E47A2DD6-46CF-46F8-97EF-75B1E8F79E3F}"/>
          </ac:graphicFrameMkLst>
        </pc:graphicFrameChg>
      </pc:sldChg>
      <pc:sldChg chg="addSp delSp modSp add mod">
        <pc:chgData name="Alison Bell" userId="3a3f93c7-1d55-43d2-834e-8779996b54f3" providerId="ADAL" clId="{A9DE9587-9126-428B-9B87-2CD98B29DEB0}" dt="2019-04-26T15:48:22.376" v="1964" actId="20577"/>
        <pc:sldMkLst>
          <pc:docMk/>
          <pc:sldMk cId="1516548134" sldId="265"/>
        </pc:sldMkLst>
        <pc:spChg chg="mod">
          <ac:chgData name="Alison Bell" userId="3a3f93c7-1d55-43d2-834e-8779996b54f3" providerId="ADAL" clId="{A9DE9587-9126-428B-9B87-2CD98B29DEB0}" dt="2019-04-26T15:48:22.376" v="1964" actId="20577"/>
          <ac:spMkLst>
            <pc:docMk/>
            <pc:sldMk cId="1516548134" sldId="265"/>
            <ac:spMk id="2" creationId="{81D50362-B9F9-40AD-941E-9032C720881F}"/>
          </ac:spMkLst>
        </pc:spChg>
        <pc:spChg chg="del">
          <ac:chgData name="Alison Bell" userId="3a3f93c7-1d55-43d2-834e-8779996b54f3" providerId="ADAL" clId="{A9DE9587-9126-428B-9B87-2CD98B29DEB0}" dt="2019-04-26T15:29:16.003" v="579" actId="478"/>
          <ac:spMkLst>
            <pc:docMk/>
            <pc:sldMk cId="1516548134" sldId="265"/>
            <ac:spMk id="3" creationId="{B86AEA8C-898E-48F7-85E1-7DBABA31BF55}"/>
          </ac:spMkLst>
        </pc:spChg>
        <pc:graphicFrameChg chg="add mod">
          <ac:chgData name="Alison Bell" userId="3a3f93c7-1d55-43d2-834e-8779996b54f3" providerId="ADAL" clId="{A9DE9587-9126-428B-9B87-2CD98B29DEB0}" dt="2019-04-26T15:34:48.490" v="637"/>
          <ac:graphicFrameMkLst>
            <pc:docMk/>
            <pc:sldMk cId="1516548134" sldId="265"/>
            <ac:graphicFrameMk id="7" creationId="{E6E34056-31FF-45A1-B979-68AFEB8A553C}"/>
          </ac:graphicFrameMkLst>
        </pc:graphicFrameChg>
      </pc:sldChg>
      <pc:sldChg chg="modSp add">
        <pc:chgData name="Alison Bell" userId="3a3f93c7-1d55-43d2-834e-8779996b54f3" providerId="ADAL" clId="{A9DE9587-9126-428B-9B87-2CD98B29DEB0}" dt="2019-04-26T15:39:13.540" v="930" actId="20577"/>
        <pc:sldMkLst>
          <pc:docMk/>
          <pc:sldMk cId="2020863756" sldId="266"/>
        </pc:sldMkLst>
        <pc:spChg chg="mod">
          <ac:chgData name="Alison Bell" userId="3a3f93c7-1d55-43d2-834e-8779996b54f3" providerId="ADAL" clId="{A9DE9587-9126-428B-9B87-2CD98B29DEB0}" dt="2019-04-26T15:36:03.307" v="667" actId="20577"/>
          <ac:spMkLst>
            <pc:docMk/>
            <pc:sldMk cId="2020863756" sldId="266"/>
            <ac:spMk id="2" creationId="{EA7FFCC1-72DF-4DAA-8995-D6A095618635}"/>
          </ac:spMkLst>
        </pc:spChg>
        <pc:spChg chg="mod">
          <ac:chgData name="Alison Bell" userId="3a3f93c7-1d55-43d2-834e-8779996b54f3" providerId="ADAL" clId="{A9DE9587-9126-428B-9B87-2CD98B29DEB0}" dt="2019-04-26T15:39:13.540" v="930" actId="20577"/>
          <ac:spMkLst>
            <pc:docMk/>
            <pc:sldMk cId="2020863756" sldId="266"/>
            <ac:spMk id="3" creationId="{562971D9-D2B5-45F7-AC56-34CE28A829EA}"/>
          </ac:spMkLst>
        </pc:spChg>
      </pc:sldChg>
      <pc:sldChg chg="modSp add">
        <pc:chgData name="Alison Bell" userId="3a3f93c7-1d55-43d2-834e-8779996b54f3" providerId="ADAL" clId="{A9DE9587-9126-428B-9B87-2CD98B29DEB0}" dt="2019-04-26T15:41:13.558" v="1294" actId="5793"/>
        <pc:sldMkLst>
          <pc:docMk/>
          <pc:sldMk cId="1525941190" sldId="267"/>
        </pc:sldMkLst>
        <pc:spChg chg="mod">
          <ac:chgData name="Alison Bell" userId="3a3f93c7-1d55-43d2-834e-8779996b54f3" providerId="ADAL" clId="{A9DE9587-9126-428B-9B87-2CD98B29DEB0}" dt="2019-04-26T15:40:25.981" v="1089" actId="20577"/>
          <ac:spMkLst>
            <pc:docMk/>
            <pc:sldMk cId="1525941190" sldId="267"/>
            <ac:spMk id="2" creationId="{323322D7-E448-494E-86C8-9307FF1BC1C2}"/>
          </ac:spMkLst>
        </pc:spChg>
        <pc:spChg chg="mod">
          <ac:chgData name="Alison Bell" userId="3a3f93c7-1d55-43d2-834e-8779996b54f3" providerId="ADAL" clId="{A9DE9587-9126-428B-9B87-2CD98B29DEB0}" dt="2019-04-26T15:41:13.558" v="1294" actId="5793"/>
          <ac:spMkLst>
            <pc:docMk/>
            <pc:sldMk cId="1525941190" sldId="267"/>
            <ac:spMk id="3" creationId="{36FBBE31-7528-4F0A-AC07-DA30AEC7DDAC}"/>
          </ac:spMkLst>
        </pc:spChg>
      </pc:sldChg>
      <pc:sldChg chg="modSp add">
        <pc:chgData name="Alison Bell" userId="3a3f93c7-1d55-43d2-834e-8779996b54f3" providerId="ADAL" clId="{A9DE9587-9126-428B-9B87-2CD98B29DEB0}" dt="2019-04-26T15:41:34.556" v="1366" actId="20577"/>
        <pc:sldMkLst>
          <pc:docMk/>
          <pc:sldMk cId="3827188093" sldId="268"/>
        </pc:sldMkLst>
        <pc:spChg chg="mod">
          <ac:chgData name="Alison Bell" userId="3a3f93c7-1d55-43d2-834e-8779996b54f3" providerId="ADAL" clId="{A9DE9587-9126-428B-9B87-2CD98B29DEB0}" dt="2019-04-26T15:41:34.556" v="1366" actId="20577"/>
          <ac:spMkLst>
            <pc:docMk/>
            <pc:sldMk cId="3827188093" sldId="268"/>
            <ac:spMk id="2" creationId="{323322D7-E448-494E-86C8-9307FF1BC1C2}"/>
          </ac:spMkLst>
        </pc:spChg>
      </pc:sldChg>
      <pc:sldChg chg="modSp add">
        <pc:chgData name="Alison Bell" userId="3a3f93c7-1d55-43d2-834e-8779996b54f3" providerId="ADAL" clId="{A9DE9587-9126-428B-9B87-2CD98B29DEB0}" dt="2019-04-26T15:43:40.990" v="1805" actId="20577"/>
        <pc:sldMkLst>
          <pc:docMk/>
          <pc:sldMk cId="2236779631" sldId="269"/>
        </pc:sldMkLst>
        <pc:spChg chg="mod">
          <ac:chgData name="Alison Bell" userId="3a3f93c7-1d55-43d2-834e-8779996b54f3" providerId="ADAL" clId="{A9DE9587-9126-428B-9B87-2CD98B29DEB0}" dt="2019-04-26T15:41:48.629" v="1406" actId="20577"/>
          <ac:spMkLst>
            <pc:docMk/>
            <pc:sldMk cId="2236779631" sldId="269"/>
            <ac:spMk id="2" creationId="{CA87DB51-A0DE-4E46-A4ED-858BACF99DC9}"/>
          </ac:spMkLst>
        </pc:spChg>
        <pc:spChg chg="mod">
          <ac:chgData name="Alison Bell" userId="3a3f93c7-1d55-43d2-834e-8779996b54f3" providerId="ADAL" clId="{A9DE9587-9126-428B-9B87-2CD98B29DEB0}" dt="2019-04-26T15:43:40.990" v="1805" actId="20577"/>
          <ac:spMkLst>
            <pc:docMk/>
            <pc:sldMk cId="2236779631" sldId="269"/>
            <ac:spMk id="3" creationId="{8273134D-8CB9-47F5-8FD0-0A96027BEA72}"/>
          </ac:spMkLst>
        </pc:spChg>
      </pc:sldChg>
      <pc:sldChg chg="modSp add">
        <pc:chgData name="Alison Bell" userId="3a3f93c7-1d55-43d2-834e-8779996b54f3" providerId="ADAL" clId="{A9DE9587-9126-428B-9B87-2CD98B29DEB0}" dt="2019-04-26T15:46:42.360" v="1884" actId="14100"/>
        <pc:sldMkLst>
          <pc:docMk/>
          <pc:sldMk cId="2214401619" sldId="270"/>
        </pc:sldMkLst>
        <pc:spChg chg="mod">
          <ac:chgData name="Alison Bell" userId="3a3f93c7-1d55-43d2-834e-8779996b54f3" providerId="ADAL" clId="{A9DE9587-9126-428B-9B87-2CD98B29DEB0}" dt="2019-04-26T15:46:42.360" v="1884" actId="14100"/>
          <ac:spMkLst>
            <pc:docMk/>
            <pc:sldMk cId="2214401619" sldId="270"/>
            <ac:spMk id="2" creationId="{D8D4CB0C-3EF7-4D2E-960A-EBC342C516D5}"/>
          </ac:spMkLst>
        </pc:spChg>
        <pc:spChg chg="mod">
          <ac:chgData name="Alison Bell" userId="3a3f93c7-1d55-43d2-834e-8779996b54f3" providerId="ADAL" clId="{A9DE9587-9126-428B-9B87-2CD98B29DEB0}" dt="2019-04-26T15:46:19.622" v="1882" actId="20577"/>
          <ac:spMkLst>
            <pc:docMk/>
            <pc:sldMk cId="2214401619" sldId="270"/>
            <ac:spMk id="10" creationId="{00000000-0000-0000-0000-000000000000}"/>
          </ac:spMkLst>
        </pc:spChg>
      </pc:sldChg>
      <pc:sldChg chg="modSp add">
        <pc:chgData name="Alison Bell" userId="3a3f93c7-1d55-43d2-834e-8779996b54f3" providerId="ADAL" clId="{A9DE9587-9126-428B-9B87-2CD98B29DEB0}" dt="2019-04-26T15:46:51.837" v="1893" actId="20577"/>
        <pc:sldMkLst>
          <pc:docMk/>
          <pc:sldMk cId="2162006460" sldId="271"/>
        </pc:sldMkLst>
        <pc:spChg chg="mod">
          <ac:chgData name="Alison Bell" userId="3a3f93c7-1d55-43d2-834e-8779996b54f3" providerId="ADAL" clId="{A9DE9587-9126-428B-9B87-2CD98B29DEB0}" dt="2019-04-26T15:46:51.837" v="1893" actId="20577"/>
          <ac:spMkLst>
            <pc:docMk/>
            <pc:sldMk cId="2162006460" sldId="271"/>
            <ac:spMk id="2" creationId="{887BEA59-F9FF-42D0-AB1C-894AF81C8CCB}"/>
          </ac:spMkLst>
        </pc:spChg>
      </pc:sldChg>
      <pc:sldChg chg="modSp add">
        <pc:chgData name="Alison Bell" userId="3a3f93c7-1d55-43d2-834e-8779996b54f3" providerId="ADAL" clId="{A9DE9587-9126-428B-9B87-2CD98B29DEB0}" dt="2019-04-26T15:50:39.210" v="2225" actId="20577"/>
        <pc:sldMkLst>
          <pc:docMk/>
          <pc:sldMk cId="1148596073" sldId="272"/>
        </pc:sldMkLst>
        <pc:spChg chg="mod">
          <ac:chgData name="Alison Bell" userId="3a3f93c7-1d55-43d2-834e-8779996b54f3" providerId="ADAL" clId="{A9DE9587-9126-428B-9B87-2CD98B29DEB0}" dt="2019-04-26T15:48:57.157" v="1995" actId="20577"/>
          <ac:spMkLst>
            <pc:docMk/>
            <pc:sldMk cId="1148596073" sldId="272"/>
            <ac:spMk id="2" creationId="{FCABDAFE-1662-43B0-BC93-B1FC8396C8B4}"/>
          </ac:spMkLst>
        </pc:spChg>
        <pc:spChg chg="mod">
          <ac:chgData name="Alison Bell" userId="3a3f93c7-1d55-43d2-834e-8779996b54f3" providerId="ADAL" clId="{A9DE9587-9126-428B-9B87-2CD98B29DEB0}" dt="2019-04-26T15:50:39.210" v="2225" actId="20577"/>
          <ac:spMkLst>
            <pc:docMk/>
            <pc:sldMk cId="1148596073" sldId="272"/>
            <ac:spMk id="3" creationId="{6803C5E9-2C4C-4DB0-A00F-EF919D7E241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00-4E9F-923D-9803FBAD6A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A00-4E9F-923D-9803FBAD6A14}"/>
              </c:ext>
            </c:extLst>
          </c:dPt>
          <c:dLbls>
            <c:dLbl>
              <c:idx val="0"/>
              <c:layout>
                <c:manualLayout>
                  <c:x val="-0.14479019028871398"/>
                  <c:y val="-0.145312746062992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00-4E9F-923D-9803FBAD6A1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428920603674537"/>
                  <c:y val="0.122843257874015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A00-4E9F-923D-9803FBAD6A1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Households receiving rental assistance</c:v>
                </c:pt>
                <c:pt idx="1">
                  <c:v>Unassisted households paying more than half their income for housing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25000</c:v>
                </c:pt>
                <c:pt idx="1">
                  <c:v>13000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00-4E9F-923D-9803FBAD6A1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279176407735581"/>
          <c:w val="0.95933488266016775"/>
          <c:h val="0.11040689022745979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87-4C3A-8CE6-0F33CA508D18}"/>
              </c:ext>
            </c:extLst>
          </c:dPt>
          <c:cat>
            <c:strRef>
              <c:f>Sheet1!$A$2:$A$6</c:f>
              <c:strCache>
                <c:ptCount val="5"/>
                <c:pt idx="0">
                  <c:v>Housing Choice Vouchers</c:v>
                </c:pt>
                <c:pt idx="1">
                  <c:v>Project Based Rental Assistance</c:v>
                </c:pt>
                <c:pt idx="2">
                  <c:v>Public Housing</c:v>
                </c:pt>
                <c:pt idx="3">
                  <c:v>Section 202/811</c:v>
                </c:pt>
                <c:pt idx="4">
                  <c:v>USDA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4500</c:v>
                </c:pt>
                <c:pt idx="1">
                  <c:v>4400</c:v>
                </c:pt>
                <c:pt idx="2">
                  <c:v>2200</c:v>
                </c:pt>
                <c:pt idx="3">
                  <c:v>700</c:v>
                </c:pt>
                <c:pt idx="4">
                  <c:v>1300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87-4C3A-8CE6-0F33CA508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7801440"/>
        <c:axId val="427801832"/>
      </c:barChart>
      <c:catAx>
        <c:axId val="4278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801832"/>
        <c:crosses val="autoZero"/>
        <c:auto val="1"/>
        <c:lblAlgn val="ctr"/>
        <c:lblOffset val="100"/>
        <c:noMultiLvlLbl val="0"/>
      </c:catAx>
      <c:valAx>
        <c:axId val="42780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80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B29-4CDE-811B-F6603F9602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B29-4CDE-811B-F6603F9602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29-4CDE-811B-F6603F9602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29-4CDE-811B-F6603F9602A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6897586715208472E-2"/>
                  <c:y val="8.24563954998285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B29-4CDE-811B-F6603F9602A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2711529907866709E-3"/>
                  <c:y val="-0.202018168974580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B29-4CDE-811B-F6603F9602AF}"/>
                </c:ext>
                <c:ext xmlns:c15="http://schemas.microsoft.com/office/drawing/2012/chart" uri="{CE6537A1-D6FC-4f65-9D91-7224C49458BB}">
                  <c15:layout>
                    <c:manualLayout>
                      <c:w val="0.3256299879014099"/>
                      <c:h val="0.10088550810453306"/>
                    </c:manualLayout>
                  </c15:layout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9196782286944733E-2"/>
                  <c:y val="1.37427325833047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B29-4CDE-811B-F6603F9602A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Adults with children</c:v>
                </c:pt>
                <c:pt idx="1">
                  <c:v>Seniors with children</c:v>
                </c:pt>
                <c:pt idx="2">
                  <c:v>Seniors</c:v>
                </c:pt>
                <c:pt idx="3">
                  <c:v>Disabled adults with children</c:v>
                </c:pt>
                <c:pt idx="4">
                  <c:v>Disabled adults</c:v>
                </c:pt>
                <c:pt idx="5">
                  <c:v>Childless adults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31</c:v>
                </c:pt>
                <c:pt idx="1">
                  <c:v>1</c:v>
                </c:pt>
                <c:pt idx="2">
                  <c:v>37</c:v>
                </c:pt>
                <c:pt idx="3">
                  <c:v>5</c:v>
                </c:pt>
                <c:pt idx="4">
                  <c:v>18</c:v>
                </c:pt>
                <c:pt idx="5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29-4CDE-811B-F6603F9602A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8F43E-07DA-4314-B1B9-0FF578A0A35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CA9D5-999B-496C-8B83-EB3E7C3DB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CA9D5-999B-496C-8B83-EB3E7C3DB96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0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CA9D5-999B-496C-8B83-EB3E7C3DB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6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CA9D5-999B-496C-8B83-EB3E7C3DB9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CA9D5-999B-496C-8B83-EB3E7C3DB9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5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7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6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6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4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0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7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000" b="1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0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8201"/>
            <a:ext cx="9143244" cy="774128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529" y="6250210"/>
            <a:ext cx="312206" cy="27018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>
              <a:defRPr sz="100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C387D8-FB26-4387-87B2-89A5A49F9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8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pp.org/research/housing/low-income-housing-tax-credit-could-do-more-to-expand-opportunity-for-poor-famil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uduser.gov/portal/event/Landlord-Participation-HCV-Program.html" TargetMode="External"/><Relationship Id="rId5" Type="http://schemas.openxmlformats.org/officeDocument/2006/relationships/hyperlink" Target="https://www.huduser.gov/portal/pilot-study-landlord-acceptance-hcv.html" TargetMode="External"/><Relationship Id="rId4" Type="http://schemas.openxmlformats.org/officeDocument/2006/relationships/hyperlink" Target="https://www.prrac.org/pdf/AppendixB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pp.org/research/housing/funding-bill-and-carryover-funding-should-enable-agencies-to-issue-more-housing" TargetMode="External"/><Relationship Id="rId7" Type="http://schemas.openxmlformats.org/officeDocument/2006/relationships/hyperlink" Target="https://www.cbpp.org/research/national-and-state-housing-data-fact-sheets#table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bpp.org/sites/default/files/atoms/files/3-4-19hous-interview.pdf" TargetMode="External"/><Relationship Id="rId5" Type="http://schemas.openxmlformats.org/officeDocument/2006/relationships/hyperlink" Target="https://www.cbpp.org/research/housing/housing-voucher-success-and-utilization-indicators-and-understanding-utilization" TargetMode="External"/><Relationship Id="rId4" Type="http://schemas.openxmlformats.org/officeDocument/2006/relationships/hyperlink" Target="https://www.cbpp.org/research/housing/agencies-generally-use-all-available-voucher-funding-to-help-families-afford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683" y="1327150"/>
            <a:ext cx="4852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Confronting the Housing Choice Voucher Stigma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683" y="3011255"/>
            <a:ext cx="473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Delaware Fair Housing Summit</a:t>
            </a:r>
          </a:p>
          <a:p>
            <a:r>
              <a:rPr lang="en-US" sz="2400" dirty="0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29, 2019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638175"/>
            <a:ext cx="0" cy="5133975"/>
          </a:xfrm>
          <a:prstGeom prst="line">
            <a:avLst/>
          </a:prstGeom>
          <a:ln w="19050">
            <a:solidFill>
              <a:srgbClr val="0C6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12" y="2514430"/>
            <a:ext cx="1752604" cy="9936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5683" y="5179136"/>
            <a:ext cx="485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Alison Bell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5683" y="5577046"/>
            <a:ext cx="4852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C61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29, 2019</a:t>
            </a:r>
          </a:p>
        </p:txBody>
      </p:sp>
    </p:spTree>
    <p:extLst>
      <p:ext uri="{BB962C8B-B14F-4D97-AF65-F5344CB8AC3E}">
        <p14:creationId xmlns:p14="http://schemas.microsoft.com/office/powerpoint/2010/main" val="120183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ABDAFE-1662-43B0-BC93-B1FC8396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Program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03C5E9-2C4C-4DB0-A00F-EF919D7E2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5" y="1425031"/>
            <a:ext cx="7886700" cy="4351338"/>
          </a:xfrm>
        </p:spPr>
        <p:txBody>
          <a:bodyPr/>
          <a:lstStyle/>
          <a:p>
            <a:r>
              <a:rPr lang="en-US" sz="2400" dirty="0"/>
              <a:t>Responsive landlord customer service</a:t>
            </a:r>
          </a:p>
          <a:p>
            <a:r>
              <a:rPr lang="en-US" sz="2400" dirty="0"/>
              <a:t>Landlord outreach and recruitment</a:t>
            </a:r>
          </a:p>
          <a:p>
            <a:r>
              <a:rPr lang="en-US" sz="2400" dirty="0"/>
              <a:t>Unit listings in high opportunity areas</a:t>
            </a:r>
          </a:p>
          <a:p>
            <a:r>
              <a:rPr lang="en-US" sz="2400" dirty="0"/>
              <a:t>Quick inspection turnaround</a:t>
            </a:r>
          </a:p>
          <a:p>
            <a:r>
              <a:rPr lang="en-US" sz="2400" dirty="0"/>
              <a:t>High enough payment standards</a:t>
            </a:r>
          </a:p>
          <a:p>
            <a:r>
              <a:rPr lang="en-US" sz="2400" dirty="0"/>
              <a:t>Long enough voucher search time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A7029BC-B0EB-4503-A5C4-86F1A6E95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9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7BEA59-F9FF-42D0-AB1C-894AF81C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5E6538-2C26-4DE7-B256-57839D2E6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8888EA-355F-4148-A811-FB8105E81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0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21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000" dirty="0"/>
              <a:t>Resources on Voucher Non-discrimination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8D4CB0C-3EF7-4D2E-960A-EBC342C516D5}"/>
              </a:ext>
            </a:extLst>
          </p:cNvPr>
          <p:cNvSpPr/>
          <p:nvPr/>
        </p:nvSpPr>
        <p:spPr>
          <a:xfrm>
            <a:off x="883920" y="1274696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Prohibiting Discrimination Against Renters Using Housing Vouchers Improves Results, CBPP, 2018 </a:t>
            </a:r>
            <a:r>
              <a:rPr lang="en-US" dirty="0">
                <a:hlinkClick r:id="rId3"/>
              </a:rPr>
              <a:t>https://www.cbpp.org/research/housing/low-income-housing-tax-credit-could-do-more-to-expand-opportunity-for-poor-families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Poverty &amp; Race Research Action Council Appendix B,2018  </a:t>
            </a:r>
            <a:r>
              <a:rPr lang="en-US" dirty="0">
                <a:hlinkClick r:id="rId4"/>
              </a:rPr>
              <a:t>https://www.prrac.org/pdf/AppendixB.pdf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A Pilot Study of Landlord Acceptance of Housing Choice Vouchers, HUD and Urban Institute, 2018, </a:t>
            </a:r>
            <a:r>
              <a:rPr lang="en-US" dirty="0">
                <a:hlinkClick r:id="rId5"/>
              </a:rPr>
              <a:t>https://www.huduser.gov/portal/pilot-study-landlord-acceptance-hcv.html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Landlord Participation in the HCV Program Webcast, 2018, </a:t>
            </a:r>
            <a:r>
              <a:rPr lang="en-US" dirty="0">
                <a:hlinkClick r:id="rId6"/>
              </a:rPr>
              <a:t>https://www.huduser.gov/portal/event/Landlord-Participation-HCV-Program.html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655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21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000" dirty="0"/>
              <a:t>New CBPP Resources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8D4CB0C-3EF7-4D2E-960A-EBC342C516D5}"/>
              </a:ext>
            </a:extLst>
          </p:cNvPr>
          <p:cNvSpPr/>
          <p:nvPr/>
        </p:nvSpPr>
        <p:spPr>
          <a:xfrm>
            <a:off x="883919" y="1274696"/>
            <a:ext cx="7702731" cy="575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114300">
              <a:lnSpc>
                <a:spcPts val="2600"/>
              </a:lnSpc>
              <a:spcAft>
                <a:spcPts val="1200"/>
              </a:spcAft>
              <a:buClr>
                <a:srgbClr val="0C61A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“Funding Bill and Carryover Funding Should Enable Agencies to Issue More Housing Vouchers in 2019,”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analyzing 2019 funding provisions</a:t>
            </a:r>
          </a:p>
          <a:p>
            <a:pPr marL="114300" lvl="0" indent="-114300">
              <a:lnSpc>
                <a:spcPts val="2600"/>
              </a:lnSpc>
              <a:spcAft>
                <a:spcPts val="1200"/>
              </a:spcAft>
              <a:buClr>
                <a:srgbClr val="0C61A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“Agencies Generally Use All Available Voucher Funding to Help Families Afford Housing,”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explaining intersecting issues of voucher utilization</a:t>
            </a:r>
          </a:p>
          <a:p>
            <a:pPr marL="114300" lvl="0" indent="-114300">
              <a:lnSpc>
                <a:spcPts val="2600"/>
              </a:lnSpc>
              <a:spcAft>
                <a:spcPts val="1200"/>
              </a:spcAft>
              <a:buClr>
                <a:srgbClr val="0C61A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“Housing Voucher Success and Utilization Indicators, and Understanding Utilization Data,”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explainer on voucher utilization data, how to use them</a:t>
            </a:r>
          </a:p>
          <a:p>
            <a:pPr marL="114300" lvl="0" indent="-114300">
              <a:lnSpc>
                <a:spcPts val="2600"/>
              </a:lnSpc>
              <a:spcAft>
                <a:spcPts val="1200"/>
              </a:spcAft>
              <a:buClr>
                <a:srgbClr val="0C61A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“Dialogue with Amy Ginger, HUD Director of Housing Voucher Programs, on Improving Housing Voucher Utilization,”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transcript</a:t>
            </a:r>
          </a:p>
          <a:p>
            <a:pPr marL="114300" lvl="0" indent="-114300">
              <a:lnSpc>
                <a:spcPts val="2600"/>
              </a:lnSpc>
              <a:spcAft>
                <a:spcPts val="1200"/>
              </a:spcAft>
              <a:buClr>
                <a:srgbClr val="0C61A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Three housing voucher utilization data tables, by PHA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440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5683" y="1527529"/>
            <a:ext cx="4737842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000" b="1" dirty="0">
                <a:solidFill>
                  <a:srgbClr val="0076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Alison Bell</a:t>
            </a:r>
          </a:p>
          <a:p>
            <a:pPr algn="r"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abell@cbpp.org</a:t>
            </a:r>
          </a:p>
          <a:p>
            <a:pPr algn="r"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www.cbpp.org</a:t>
            </a:r>
          </a:p>
          <a:p>
            <a:pPr algn="r"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202.325.8348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1500188"/>
            <a:ext cx="0" cy="2947987"/>
          </a:xfrm>
          <a:prstGeom prst="line">
            <a:avLst/>
          </a:prstGeom>
          <a:ln w="19050">
            <a:solidFill>
              <a:srgbClr val="0C61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12" y="3454525"/>
            <a:ext cx="1752604" cy="99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21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000" dirty="0"/>
              <a:t>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3594" y="1330460"/>
            <a:ext cx="7031052" cy="252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lnSpc>
                <a:spcPts val="2600"/>
              </a:lnSpc>
              <a:spcAft>
                <a:spcPts val="2000"/>
              </a:spcAft>
              <a:buClr>
                <a:srgbClr val="0C61A4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Housing Choice Voucher landscape in Delaware</a:t>
            </a:r>
          </a:p>
          <a:p>
            <a:pPr marL="114300" indent="-114300">
              <a:lnSpc>
                <a:spcPts val="2600"/>
              </a:lnSpc>
              <a:spcAft>
                <a:spcPts val="2000"/>
              </a:spcAft>
              <a:buClr>
                <a:srgbClr val="0C61A4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Dispelling landlord myths</a:t>
            </a:r>
          </a:p>
          <a:p>
            <a:pPr marL="114300" indent="-114300">
              <a:lnSpc>
                <a:spcPts val="2600"/>
              </a:lnSpc>
              <a:spcAft>
                <a:spcPts val="2000"/>
              </a:spcAft>
              <a:buClr>
                <a:srgbClr val="0C61A4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Fair housing enforcement methods</a:t>
            </a:r>
          </a:p>
          <a:p>
            <a:pPr marL="114300" indent="-114300">
              <a:lnSpc>
                <a:spcPts val="2600"/>
              </a:lnSpc>
              <a:spcAft>
                <a:spcPts val="2000"/>
              </a:spcAft>
              <a:buClr>
                <a:srgbClr val="0C61A4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Baltimore’s recent efforts to protect voucher holders in source of income law</a:t>
            </a:r>
          </a:p>
        </p:txBody>
      </p:sp>
    </p:spTree>
    <p:extLst>
      <p:ext uri="{BB962C8B-B14F-4D97-AF65-F5344CB8AC3E}">
        <p14:creationId xmlns:p14="http://schemas.microsoft.com/office/powerpoint/2010/main" val="289146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BC70E5-F244-47C5-BF99-CE457723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 Assistance Falls Far Short of Need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FFADF0C-DEA7-4DCD-A2BC-459A3A6E3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463B7E2F-FA4F-4E85-94FA-2F0573B1A5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312689"/>
              </p:ext>
            </p:extLst>
          </p:nvPr>
        </p:nvGraphicFramePr>
        <p:xfrm>
          <a:off x="1149531" y="1229722"/>
          <a:ext cx="6897189" cy="4535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94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95BBF2-BDF2-4371-BAA6-4CE4577A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Rental Assistance in Delaware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B3792B61-59DB-41F4-AE6E-7796B01AA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744920"/>
              </p:ext>
            </p:extLst>
          </p:nvPr>
        </p:nvGraphicFramePr>
        <p:xfrm>
          <a:off x="628650" y="142557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34338E-DF06-45B7-BB43-AEA6131D9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2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D50362-B9F9-40AD-941E-9032C720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Rental Assistance Help in Delaware?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1F7346D-92DD-4B48-AA90-F3FC3FA68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E6E34056-31FF-45A1-B979-68AFEB8A55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2371534"/>
              </p:ext>
            </p:extLst>
          </p:nvPr>
        </p:nvGraphicFramePr>
        <p:xfrm>
          <a:off x="792480" y="1423125"/>
          <a:ext cx="7228115" cy="462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654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FFCC1-72DF-4DAA-8995-D6A09561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Agencies in Delaware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2971D9-D2B5-45F7-AC56-34CE28A82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5" y="1329237"/>
            <a:ext cx="7886700" cy="4351338"/>
          </a:xfrm>
        </p:spPr>
        <p:txBody>
          <a:bodyPr/>
          <a:lstStyle/>
          <a:p>
            <a:r>
              <a:rPr lang="en-US" sz="2400" dirty="0"/>
              <a:t>Delaware State Housing Agency (1,090 vouchers)</a:t>
            </a:r>
          </a:p>
          <a:p>
            <a:r>
              <a:rPr lang="en-US" sz="2400" dirty="0"/>
              <a:t>Dover Housing Authority (170 vouchers)</a:t>
            </a:r>
          </a:p>
          <a:p>
            <a:r>
              <a:rPr lang="en-US" sz="2400" dirty="0"/>
              <a:t>New Castle County Housing Authority (1,715 vouchers)</a:t>
            </a:r>
          </a:p>
          <a:p>
            <a:r>
              <a:rPr lang="en-US" sz="2400" dirty="0"/>
              <a:t>Newark Housing Authority (90 vouchers) </a:t>
            </a:r>
          </a:p>
          <a:p>
            <a:r>
              <a:rPr lang="en-US" sz="2400" dirty="0"/>
              <a:t>Wilmington Housing Authority (1,775 vouchers)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C3737C5-5098-4920-BD43-54B55ECA8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6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3322D7-E448-494E-86C8-9307FF1B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Choice: Two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BBE31-7528-4F0A-AC07-DA30AEC7D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1785"/>
            <a:ext cx="7886700" cy="4351338"/>
          </a:xfrm>
        </p:spPr>
        <p:txBody>
          <a:bodyPr/>
          <a:lstStyle/>
          <a:p>
            <a:r>
              <a:rPr lang="en-US" sz="2400" dirty="0"/>
              <a:t>Especially after a long wait on a waiting list, families should be able to successfully lease a unit.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Families should be able to use their voucher in a community of their choice, including low-poverty neighborhoods with high performing schools.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06F1D57-B725-42E3-AB7D-7CA35B6DE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4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3322D7-E448-494E-86C8-9307FF1B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Source of Income Protections, How Do We Accomplish these Goals?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BBE31-7528-4F0A-AC07-DA30AEC7D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1785"/>
            <a:ext cx="7886700" cy="4351338"/>
          </a:xfrm>
        </p:spPr>
        <p:txBody>
          <a:bodyPr/>
          <a:lstStyle/>
          <a:p>
            <a:r>
              <a:rPr lang="en-US" sz="2400" dirty="0"/>
              <a:t>Especially after a long wait on a waiting list, families should be able to successfully lease a unit.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Families should be able to use their voucher in a community of their choice, including low-poverty neighborhoods with high performing schools.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06F1D57-B725-42E3-AB7D-7CA35B6DE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87DB51-A0DE-4E46-A4ED-858BACF99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Dispelling Landlord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73134D-8CB9-47F5-8FD0-0A96027BE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32" y="1346653"/>
            <a:ext cx="7886700" cy="4351338"/>
          </a:xfrm>
        </p:spPr>
        <p:txBody>
          <a:bodyPr/>
          <a:lstStyle/>
          <a:p>
            <a:r>
              <a:rPr lang="en-US" sz="2400" dirty="0"/>
              <a:t>Most families who receive federal rental assistance are working, recently worked, are disabled or are seniors.</a:t>
            </a:r>
          </a:p>
          <a:p>
            <a:r>
              <a:rPr lang="en-US" sz="2400" dirty="0"/>
              <a:t>Landlords can use their regular screening criteria regarding tenant history.</a:t>
            </a:r>
          </a:p>
          <a:p>
            <a:r>
              <a:rPr lang="en-US" sz="2400" dirty="0"/>
              <a:t>Landlords can charge security deposits. </a:t>
            </a:r>
          </a:p>
          <a:p>
            <a:r>
              <a:rPr lang="en-US" sz="2400" dirty="0"/>
              <a:t>Rent payments are reliable.</a:t>
            </a:r>
          </a:p>
          <a:p>
            <a:r>
              <a:rPr lang="en-US" sz="2400" dirty="0"/>
              <a:t>Landlords can charge their regular rents. </a:t>
            </a:r>
          </a:p>
          <a:p>
            <a:r>
              <a:rPr lang="en-US" sz="2400" dirty="0"/>
              <a:t>Voucher holders have incentives to maintain their unit and pay rent on time.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BDD972-C6F3-4C42-820F-449A37129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387D8-FB26-4387-87B2-89A5A49F98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7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V Stigma Delaware" id="{6C523D17-F52E-408A-8C0D-46CAD21AF1A3}" vid="{C6BB6B4C-B773-477B-AC15-FD1C9453DD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d_x0020_Paper_x0020_Process_x0020_Notification xmlns="022d0102-51a2-447d-9a1d-2cb51c27c94d">false</Send_x0020_Paper_x0020_Process_x0020_Notification>
    <TaxCatchAll xmlns="cb32bb7e-e0f8-47a5-9201-a2d805121534"/>
    <pfb95992ca3e4a8e98ec844ebb61c72b xmlns="022d0102-51a2-447d-9a1d-2cb51c27c94d" xsi:nil="true"/>
    <Paper_x0020_Process_x0020_Memo xmlns="022d0102-51a2-447d-9a1d-2cb51c27c94d" xsi:nil="true"/>
    <Paper_x0020_Process_x0020_Additional_x0020_Program_x0020_Team_x0020_Reviewers xmlns="022d0102-51a2-447d-9a1d-2cb51c27c94d">
      <UserInfo>
        <DisplayName/>
        <AccountId xsi:nil="true"/>
        <AccountType/>
      </UserInfo>
    </Paper_x0020_Process_x0020_Additional_x0020_Program_x0020_Team_x0020_Reviewers>
    <Paper_x0020_Process_x0020_Program_x0020_Team_x0020_Review_x0020_Recipient xmlns="022d0102-51a2-447d-9a1d-2cb51c27c94d">
      <UserInfo>
        <DisplayName/>
        <AccountId xsi:nil="true"/>
        <AccountType/>
      </UserInfo>
    </Paper_x0020_Process_x0020_Program_x0020_Team_x0020_Review_x0020_Recipien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8B180C9AF35449C65E7DE1C060CC7" ma:contentTypeVersion="22" ma:contentTypeDescription="Create a new document." ma:contentTypeScope="" ma:versionID="606a214c71f1019401525f2895520761">
  <xsd:schema xmlns:xsd="http://www.w3.org/2001/XMLSchema" xmlns:xs="http://www.w3.org/2001/XMLSchema" xmlns:p="http://schemas.microsoft.com/office/2006/metadata/properties" xmlns:ns2="022d0102-51a2-447d-9a1d-2cb51c27c94d" xmlns:ns3="cb32bb7e-e0f8-47a5-9201-a2d805121534" xmlns:ns4="4803c3f9-c022-4f07-b57e-44b5bf6fadef" targetNamespace="http://schemas.microsoft.com/office/2006/metadata/properties" ma:root="true" ma:fieldsID="f65cc9c79ca9ce15ae44c138464b32b0" ns2:_="" ns3:_="" ns4:_="">
    <xsd:import namespace="022d0102-51a2-447d-9a1d-2cb51c27c94d"/>
    <xsd:import namespace="cb32bb7e-e0f8-47a5-9201-a2d805121534"/>
    <xsd:import namespace="4803c3f9-c022-4f07-b57e-44b5bf6fadef"/>
    <xsd:element name="properties">
      <xsd:complexType>
        <xsd:sequence>
          <xsd:element name="documentManagement">
            <xsd:complexType>
              <xsd:all>
                <xsd:element ref="ns2:Send_x0020_Paper_x0020_Process_x0020_Notification" minOccurs="0"/>
                <xsd:element ref="ns2:Paper_x0020_Process_x0020_Memo" minOccurs="0"/>
                <xsd:element ref="ns2:Paper_x0020_Process_x0020_Additional_x0020_Program_x0020_Team_x0020_Reviewers" minOccurs="0"/>
                <xsd:element ref="ns2:Paper_x0020_Process_x0020_Program_x0020_Team_x0020_Review_x0020_Recipient" minOccurs="0"/>
                <xsd:element ref="ns2:pfb95992ca3e4a8e98ec844ebb61c72b" minOccurs="0"/>
                <xsd:element ref="ns3:TaxCatchAll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d0102-51a2-447d-9a1d-2cb51c27c94d" elementFormDefault="qualified">
    <xsd:import namespace="http://schemas.microsoft.com/office/2006/documentManagement/types"/>
    <xsd:import namespace="http://schemas.microsoft.com/office/infopath/2007/PartnerControls"/>
    <xsd:element name="Send_x0020_Paper_x0020_Process_x0020_Notification" ma:index="5" nillable="true" ma:displayName="Send Paper Process Notification" ma:default="0" ma:description="Check this box to send the notification email for this step of the CBPP Paper Process." ma:internalName="Send_x0020_Paper_x0020_Process_x0020_Notification" ma:readOnly="false">
      <xsd:simpleType>
        <xsd:restriction base="dms:Boolean"/>
      </xsd:simpleType>
    </xsd:element>
    <xsd:element name="Paper_x0020_Process_x0020_Memo" ma:index="6" nillable="true" ma:displayName="Paper Process Memo" ma:description="Paper Process Only: Optionally enter a brief message to the recipient with any additional info pertinent to your paper" ma:internalName="Paper_x0020_Process_x0020_Memo" ma:readOnly="false">
      <xsd:simpleType>
        <xsd:restriction base="dms:Note">
          <xsd:maxLength value="255"/>
        </xsd:restriction>
      </xsd:simpleType>
    </xsd:element>
    <xsd:element name="Paper_x0020_Process_x0020_Additional_x0020_Program_x0020_Team_x0020_Reviewers" ma:index="7" nillable="true" ma:displayName="Paper Process Additional Program Team Reviewers" ma:description="Optionally enter 1/more names of people on your Program Team who need to review this paper in addition to Communications" ma:list="UserInfo" ma:SharePointGroup="0" ma:internalName="Paper_x0020_Process_x0020_Additional_x0020_Program_x0020_Team_x0020_Reviewers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per_x0020_Process_x0020_Program_x0020_Team_x0020_Review_x0020_Recipient" ma:index="8" nillable="true" ma:displayName="Paper Process Program Team Review Recipient" ma:description="Comms Use Only: Enter the Step 3 Recipient's name here." ma:list="UserInfo" ma:SharePointGroup="0" ma:internalName="Paper_x0020_Process_x0020_Program_x0020_Team_x0020_Review_x0020_Recipient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fb95992ca3e4a8e98ec844ebb61c72b" ma:index="13" nillable="true" ma:displayName="Document Status_0" ma:hidden="true" ma:internalName="pfb95992ca3e4a8e98ec844ebb61c72b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2bb7e-e0f8-47a5-9201-a2d80512153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fcca94f-39bc-4ca7-b2b0-56cb891c75c5}" ma:internalName="TaxCatchAll" ma:showField="CatchAllData" ma:web="022d0102-51a2-447d-9a1d-2cb51c27c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3c3f9-c022-4f07-b57e-44b5bf6fa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4E8298-4E82-43E8-AEC8-3A1362186386}">
  <ds:schemaRefs>
    <ds:schemaRef ds:uri="4803c3f9-c022-4f07-b57e-44b5bf6fade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022d0102-51a2-447d-9a1d-2cb51c27c94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b32bb7e-e0f8-47a5-9201-a2d80512153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6AFF5C-B96D-4729-9409-637E5D6E2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E323E0-1266-4D28-83BA-6F662522C4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d0102-51a2-447d-9a1d-2cb51c27c94d"/>
    <ds:schemaRef ds:uri="cb32bb7e-e0f8-47a5-9201-a2d805121534"/>
    <ds:schemaRef ds:uri="4803c3f9-c022-4f07-b57e-44b5bf6fad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HCV Stigma Delaware</Template>
  <TotalTime>0</TotalTime>
  <Words>501</Words>
  <Application>Microsoft Office PowerPoint</Application>
  <PresentationFormat>On-screen Show (4:3)</PresentationFormat>
  <Paragraphs>80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Agenda</vt:lpstr>
      <vt:lpstr>Rental Assistance Falls Far Short of Need</vt:lpstr>
      <vt:lpstr>Federal Rental Assistance in Delaware</vt:lpstr>
      <vt:lpstr>Who Does Rental Assistance Help in Delaware?</vt:lpstr>
      <vt:lpstr>Housing Agencies in Delaware</vt:lpstr>
      <vt:lpstr>Housing Choice: Two Concepts</vt:lpstr>
      <vt:lpstr>Without Source of Income Protections, How Do We Accomplish these Goals?</vt:lpstr>
      <vt:lpstr>Dispelling Landlord Myths</vt:lpstr>
      <vt:lpstr>Voucher Program Administration</vt:lpstr>
      <vt:lpstr>Appendix</vt:lpstr>
      <vt:lpstr>Resources on Voucher Non-discrimination</vt:lpstr>
      <vt:lpstr>New CBPP Resources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Fullman, Romona S. (DOS)</dc:creator>
  <cp:lastModifiedBy>Fullman, Romona S. (DOS)</cp:lastModifiedBy>
  <cp:revision>1</cp:revision>
  <dcterms:created xsi:type="dcterms:W3CDTF">2019-04-27T01:49:33Z</dcterms:created>
  <dcterms:modified xsi:type="dcterms:W3CDTF">2019-04-29T22:06:00Z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0x010100DA18B180C9AF35449C65E7DE1C060CC7</vt:lpwstr>
  </property>
</Properties>
</file>